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FC6B2A-16C7-4290-BBA1-88AE3DDE602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9F37C9F-D594-4649-9BE1-BD06FF60C314}">
      <dgm:prSet phldrT="[Text]"/>
      <dgm:spPr/>
      <dgm:t>
        <a:bodyPr/>
        <a:lstStyle/>
        <a:p>
          <a:r>
            <a:rPr lang="cs-CZ" b="1" dirty="0" err="1" smtClean="0"/>
            <a:t>some</a:t>
          </a:r>
          <a:endParaRPr lang="cs-CZ" b="1" dirty="0"/>
        </a:p>
      </dgm:t>
    </dgm:pt>
    <dgm:pt modelId="{A9E05DB7-FB01-444D-B1BC-78350DE9B6A7}" type="parTrans" cxnId="{3ED63984-5473-451E-9072-FD8B4149979A}">
      <dgm:prSet/>
      <dgm:spPr/>
      <dgm:t>
        <a:bodyPr/>
        <a:lstStyle/>
        <a:p>
          <a:endParaRPr lang="cs-CZ"/>
        </a:p>
      </dgm:t>
    </dgm:pt>
    <dgm:pt modelId="{2556C53E-CE88-4E60-9F4F-B0EA60955BEC}" type="sibTrans" cxnId="{3ED63984-5473-451E-9072-FD8B4149979A}">
      <dgm:prSet/>
      <dgm:spPr/>
      <dgm:t>
        <a:bodyPr/>
        <a:lstStyle/>
        <a:p>
          <a:endParaRPr lang="cs-CZ"/>
        </a:p>
      </dgm:t>
    </dgm:pt>
    <dgm:pt modelId="{86020A42-BBF0-4E32-A00A-DF9E4AAA5C7B}">
      <dgm:prSet phldrT="[Text]" custT="1"/>
      <dgm:spPr/>
      <dgm:t>
        <a:bodyPr/>
        <a:lstStyle/>
        <a:p>
          <a:r>
            <a:rPr lang="cs-CZ" sz="1600" b="1" dirty="0" smtClean="0"/>
            <a:t>1) Positive </a:t>
          </a:r>
          <a:r>
            <a:rPr lang="cs-CZ" sz="1600" b="1" dirty="0" err="1" smtClean="0"/>
            <a:t>sentences</a:t>
          </a:r>
          <a:endParaRPr lang="cs-CZ" sz="1600" b="1" dirty="0"/>
        </a:p>
      </dgm:t>
    </dgm:pt>
    <dgm:pt modelId="{292CBC73-B392-465B-8F4F-C0F3774C7FED}" type="parTrans" cxnId="{1A7903E9-3B74-40D1-8A86-BAC068A5B686}">
      <dgm:prSet/>
      <dgm:spPr/>
      <dgm:t>
        <a:bodyPr/>
        <a:lstStyle/>
        <a:p>
          <a:endParaRPr lang="cs-CZ"/>
        </a:p>
      </dgm:t>
    </dgm:pt>
    <dgm:pt modelId="{2A2E767E-EFC7-4104-8108-0598739CECAA}" type="sibTrans" cxnId="{1A7903E9-3B74-40D1-8A86-BAC068A5B686}">
      <dgm:prSet/>
      <dgm:spPr/>
      <dgm:t>
        <a:bodyPr/>
        <a:lstStyle/>
        <a:p>
          <a:endParaRPr lang="cs-CZ"/>
        </a:p>
      </dgm:t>
    </dgm:pt>
    <dgm:pt modelId="{0CBCA6DC-0BD0-4708-8B4B-12843F8FBF82}">
      <dgm:prSet phldrT="[Text]" custT="1"/>
      <dgm:spPr/>
      <dgm:t>
        <a:bodyPr/>
        <a:lstStyle/>
        <a:p>
          <a:r>
            <a:rPr lang="cs-CZ" sz="1600" b="1" dirty="0" smtClean="0"/>
            <a:t> 2) </a:t>
          </a:r>
        </a:p>
        <a:p>
          <a:r>
            <a:rPr lang="cs-CZ" sz="1600" b="1" dirty="0" err="1" smtClean="0"/>
            <a:t>We</a:t>
          </a:r>
          <a:r>
            <a:rPr lang="cs-CZ" sz="1600" b="1" dirty="0" smtClean="0"/>
            <a:t> </a:t>
          </a:r>
          <a:r>
            <a:rPr lang="cs-CZ" sz="1600" b="1" dirty="0" err="1" smtClean="0"/>
            <a:t>offer</a:t>
          </a:r>
          <a:r>
            <a:rPr lang="cs-CZ" sz="1600" b="1" dirty="0" smtClean="0"/>
            <a:t> </a:t>
          </a:r>
          <a:r>
            <a:rPr lang="cs-CZ" sz="1600" b="1" dirty="0" err="1" smtClean="0"/>
            <a:t>things</a:t>
          </a:r>
          <a:endParaRPr lang="cs-CZ" sz="1600" b="1" dirty="0"/>
        </a:p>
      </dgm:t>
    </dgm:pt>
    <dgm:pt modelId="{8B259DDC-F271-4D39-97C6-628042964EDA}" type="parTrans" cxnId="{EAFA5BCE-49ED-4DB3-9750-574C8EDA29DB}">
      <dgm:prSet/>
      <dgm:spPr/>
      <dgm:t>
        <a:bodyPr/>
        <a:lstStyle/>
        <a:p>
          <a:endParaRPr lang="cs-CZ"/>
        </a:p>
      </dgm:t>
    </dgm:pt>
    <dgm:pt modelId="{AD6D1291-B515-44B2-96CF-3031B949D90C}" type="sibTrans" cxnId="{EAFA5BCE-49ED-4DB3-9750-574C8EDA29DB}">
      <dgm:prSet/>
      <dgm:spPr/>
      <dgm:t>
        <a:bodyPr/>
        <a:lstStyle/>
        <a:p>
          <a:endParaRPr lang="cs-CZ"/>
        </a:p>
      </dgm:t>
    </dgm:pt>
    <dgm:pt modelId="{16E999FC-2442-4BF4-8AEC-10E1F05447ED}">
      <dgm:prSet phldrT="[Text]" custT="1"/>
      <dgm:spPr/>
      <dgm:t>
        <a:bodyPr/>
        <a:lstStyle/>
        <a:p>
          <a:r>
            <a:rPr lang="cs-CZ" sz="1600" b="1" dirty="0" smtClean="0"/>
            <a:t>3) </a:t>
          </a:r>
          <a:r>
            <a:rPr lang="cs-CZ" sz="1600" b="1" dirty="0" err="1" smtClean="0"/>
            <a:t>Uncountable</a:t>
          </a:r>
          <a:r>
            <a:rPr lang="cs-CZ" sz="1600" b="1" dirty="0" smtClean="0"/>
            <a:t> </a:t>
          </a:r>
          <a:r>
            <a:rPr lang="cs-CZ" sz="1600" b="1" dirty="0" err="1" smtClean="0"/>
            <a:t>nouns</a:t>
          </a:r>
          <a:endParaRPr lang="cs-CZ" sz="1600" b="1" dirty="0"/>
        </a:p>
      </dgm:t>
    </dgm:pt>
    <dgm:pt modelId="{37B53BA2-8034-4858-BC09-604A9072F0E6}" type="parTrans" cxnId="{7B47C982-1A29-4A53-B639-5527E5B7042C}">
      <dgm:prSet/>
      <dgm:spPr/>
      <dgm:t>
        <a:bodyPr/>
        <a:lstStyle/>
        <a:p>
          <a:endParaRPr lang="cs-CZ"/>
        </a:p>
      </dgm:t>
    </dgm:pt>
    <dgm:pt modelId="{49D48B32-01E1-43B0-853F-2304D8B99F95}" type="sibTrans" cxnId="{7B47C982-1A29-4A53-B639-5527E5B7042C}">
      <dgm:prSet/>
      <dgm:spPr/>
      <dgm:t>
        <a:bodyPr/>
        <a:lstStyle/>
        <a:p>
          <a:endParaRPr lang="cs-CZ"/>
        </a:p>
      </dgm:t>
    </dgm:pt>
    <dgm:pt modelId="{C602EA39-9728-4FA6-9BE1-D2094E49D66F}">
      <dgm:prSet phldrT="[Text]"/>
      <dgm:spPr/>
      <dgm:t>
        <a:bodyPr/>
        <a:lstStyle/>
        <a:p>
          <a:r>
            <a:rPr lang="cs-CZ" dirty="0" smtClean="0"/>
            <a:t> </a:t>
          </a:r>
          <a:r>
            <a:rPr lang="cs-CZ" b="1" dirty="0" smtClean="0"/>
            <a:t>4) </a:t>
          </a:r>
          <a:r>
            <a:rPr lang="cs-CZ" b="1" dirty="0" err="1" smtClean="0"/>
            <a:t>plural</a:t>
          </a:r>
          <a:r>
            <a:rPr lang="cs-CZ" b="1" dirty="0" smtClean="0"/>
            <a:t> </a:t>
          </a:r>
          <a:r>
            <a:rPr lang="cs-CZ" b="1" dirty="0" err="1" smtClean="0"/>
            <a:t>nouns</a:t>
          </a:r>
          <a:endParaRPr lang="cs-CZ" b="1" dirty="0"/>
        </a:p>
      </dgm:t>
    </dgm:pt>
    <dgm:pt modelId="{C6AED973-5726-4EC1-A328-8C8279BF0298}" type="sibTrans" cxnId="{A8A49BF8-C1EA-4197-B1D2-875CD63F99BE}">
      <dgm:prSet/>
      <dgm:spPr/>
      <dgm:t>
        <a:bodyPr/>
        <a:lstStyle/>
        <a:p>
          <a:endParaRPr lang="cs-CZ"/>
        </a:p>
      </dgm:t>
    </dgm:pt>
    <dgm:pt modelId="{5C0E2F62-1C96-4783-87F4-7FFF88C7AD1C}" type="parTrans" cxnId="{A8A49BF8-C1EA-4197-B1D2-875CD63F99BE}">
      <dgm:prSet/>
      <dgm:spPr/>
      <dgm:t>
        <a:bodyPr/>
        <a:lstStyle/>
        <a:p>
          <a:endParaRPr lang="cs-CZ"/>
        </a:p>
      </dgm:t>
    </dgm:pt>
    <dgm:pt modelId="{9C97D409-BA07-4B7D-8889-D024B4EF3E0E}" type="pres">
      <dgm:prSet presAssocID="{32FC6B2A-16C7-4290-BBA1-88AE3DDE602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FD5F677-60D0-453F-A6CB-2D362E170E29}" type="pres">
      <dgm:prSet presAssocID="{59F37C9F-D594-4649-9BE1-BD06FF60C314}" presName="centerShape" presStyleLbl="node0" presStyleIdx="0" presStyleCnt="1"/>
      <dgm:spPr/>
      <dgm:t>
        <a:bodyPr/>
        <a:lstStyle/>
        <a:p>
          <a:endParaRPr lang="cs-CZ"/>
        </a:p>
      </dgm:t>
    </dgm:pt>
    <dgm:pt modelId="{C37C9723-370A-4904-AA33-03666F1A1022}" type="pres">
      <dgm:prSet presAssocID="{86020A42-BBF0-4E32-A00A-DF9E4AAA5C7B}" presName="node" presStyleLbl="node1" presStyleIdx="0" presStyleCnt="4" custScaleX="1400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B24327-875A-4A20-9C39-CFBA00A5696D}" type="pres">
      <dgm:prSet presAssocID="{86020A42-BBF0-4E32-A00A-DF9E4AAA5C7B}" presName="dummy" presStyleCnt="0"/>
      <dgm:spPr/>
    </dgm:pt>
    <dgm:pt modelId="{33E0454C-FC5B-4CE1-A21E-EB83B13096F2}" type="pres">
      <dgm:prSet presAssocID="{2A2E767E-EFC7-4104-8108-0598739CECAA}" presName="sibTrans" presStyleLbl="sibTrans2D1" presStyleIdx="0" presStyleCnt="4"/>
      <dgm:spPr/>
      <dgm:t>
        <a:bodyPr/>
        <a:lstStyle/>
        <a:p>
          <a:endParaRPr lang="cs-CZ"/>
        </a:p>
      </dgm:t>
    </dgm:pt>
    <dgm:pt modelId="{06244E68-89AC-4B9F-9C58-1341195F4074}" type="pres">
      <dgm:prSet presAssocID="{0CBCA6DC-0BD0-4708-8B4B-12843F8FBF82}" presName="node" presStyleLbl="node1" presStyleIdx="1" presStyleCnt="4" custScaleX="13827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57DACCE-2C87-4D3D-B9D6-7DCB391AAC73}" type="pres">
      <dgm:prSet presAssocID="{0CBCA6DC-0BD0-4708-8B4B-12843F8FBF82}" presName="dummy" presStyleCnt="0"/>
      <dgm:spPr/>
    </dgm:pt>
    <dgm:pt modelId="{EA77E4A9-5E60-4299-9AA4-090792D959A7}" type="pres">
      <dgm:prSet presAssocID="{AD6D1291-B515-44B2-96CF-3031B949D90C}" presName="sibTrans" presStyleLbl="sibTrans2D1" presStyleIdx="1" presStyleCnt="4"/>
      <dgm:spPr/>
      <dgm:t>
        <a:bodyPr/>
        <a:lstStyle/>
        <a:p>
          <a:endParaRPr lang="cs-CZ"/>
        </a:p>
      </dgm:t>
    </dgm:pt>
    <dgm:pt modelId="{BC775F85-CF9F-4A53-A41D-0D27CBE187C8}" type="pres">
      <dgm:prSet presAssocID="{16E999FC-2442-4BF4-8AEC-10E1F05447ED}" presName="node" presStyleLbl="node1" presStyleIdx="2" presStyleCnt="4" custScaleX="1400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56A1B8-5777-4C3A-AFFF-4C3F6CF75FEF}" type="pres">
      <dgm:prSet presAssocID="{16E999FC-2442-4BF4-8AEC-10E1F05447ED}" presName="dummy" presStyleCnt="0"/>
      <dgm:spPr/>
    </dgm:pt>
    <dgm:pt modelId="{938BD087-16B7-4A0D-8242-CD2DFD2A950B}" type="pres">
      <dgm:prSet presAssocID="{49D48B32-01E1-43B0-853F-2304D8B99F95}" presName="sibTrans" presStyleLbl="sibTrans2D1" presStyleIdx="2" presStyleCnt="4"/>
      <dgm:spPr/>
      <dgm:t>
        <a:bodyPr/>
        <a:lstStyle/>
        <a:p>
          <a:endParaRPr lang="cs-CZ"/>
        </a:p>
      </dgm:t>
    </dgm:pt>
    <dgm:pt modelId="{64E94DEC-8986-411A-8F7C-03DF9F32C51E}" type="pres">
      <dgm:prSet presAssocID="{C602EA39-9728-4FA6-9BE1-D2094E49D66F}" presName="node" presStyleLbl="node1" presStyleIdx="3" presStyleCnt="4" custScaleX="12335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8B38B7-6B95-4672-B9FE-3B22B1DB1CEC}" type="pres">
      <dgm:prSet presAssocID="{C602EA39-9728-4FA6-9BE1-D2094E49D66F}" presName="dummy" presStyleCnt="0"/>
      <dgm:spPr/>
    </dgm:pt>
    <dgm:pt modelId="{991723DA-1597-4584-8531-8102E7835A99}" type="pres">
      <dgm:prSet presAssocID="{C6AED973-5726-4EC1-A328-8C8279BF0298}" presName="sibTrans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7FDA0B32-3223-4209-BC70-B58BEF63E749}" type="presOf" srcId="{C602EA39-9728-4FA6-9BE1-D2094E49D66F}" destId="{64E94DEC-8986-411A-8F7C-03DF9F32C51E}" srcOrd="0" destOrd="0" presId="urn:microsoft.com/office/officeart/2005/8/layout/radial6"/>
    <dgm:cxn modelId="{3ED63984-5473-451E-9072-FD8B4149979A}" srcId="{32FC6B2A-16C7-4290-BBA1-88AE3DDE602C}" destId="{59F37C9F-D594-4649-9BE1-BD06FF60C314}" srcOrd="0" destOrd="0" parTransId="{A9E05DB7-FB01-444D-B1BC-78350DE9B6A7}" sibTransId="{2556C53E-CE88-4E60-9F4F-B0EA60955BEC}"/>
    <dgm:cxn modelId="{EAFA5BCE-49ED-4DB3-9750-574C8EDA29DB}" srcId="{59F37C9F-D594-4649-9BE1-BD06FF60C314}" destId="{0CBCA6DC-0BD0-4708-8B4B-12843F8FBF82}" srcOrd="1" destOrd="0" parTransId="{8B259DDC-F271-4D39-97C6-628042964EDA}" sibTransId="{AD6D1291-B515-44B2-96CF-3031B949D90C}"/>
    <dgm:cxn modelId="{7F196B1C-C494-494A-8FA2-0674C9D8D1CC}" type="presOf" srcId="{16E999FC-2442-4BF4-8AEC-10E1F05447ED}" destId="{BC775F85-CF9F-4A53-A41D-0D27CBE187C8}" srcOrd="0" destOrd="0" presId="urn:microsoft.com/office/officeart/2005/8/layout/radial6"/>
    <dgm:cxn modelId="{77E90F50-6B49-40E1-892D-68ACDA524FAD}" type="presOf" srcId="{49D48B32-01E1-43B0-853F-2304D8B99F95}" destId="{938BD087-16B7-4A0D-8242-CD2DFD2A950B}" srcOrd="0" destOrd="0" presId="urn:microsoft.com/office/officeart/2005/8/layout/radial6"/>
    <dgm:cxn modelId="{7B47C982-1A29-4A53-B639-5527E5B7042C}" srcId="{59F37C9F-D594-4649-9BE1-BD06FF60C314}" destId="{16E999FC-2442-4BF4-8AEC-10E1F05447ED}" srcOrd="2" destOrd="0" parTransId="{37B53BA2-8034-4858-BC09-604A9072F0E6}" sibTransId="{49D48B32-01E1-43B0-853F-2304D8B99F95}"/>
    <dgm:cxn modelId="{A8A49BF8-C1EA-4197-B1D2-875CD63F99BE}" srcId="{59F37C9F-D594-4649-9BE1-BD06FF60C314}" destId="{C602EA39-9728-4FA6-9BE1-D2094E49D66F}" srcOrd="3" destOrd="0" parTransId="{5C0E2F62-1C96-4783-87F4-7FFF88C7AD1C}" sibTransId="{C6AED973-5726-4EC1-A328-8C8279BF0298}"/>
    <dgm:cxn modelId="{595E528E-3491-45A8-BBC6-E488079BF90A}" type="presOf" srcId="{2A2E767E-EFC7-4104-8108-0598739CECAA}" destId="{33E0454C-FC5B-4CE1-A21E-EB83B13096F2}" srcOrd="0" destOrd="0" presId="urn:microsoft.com/office/officeart/2005/8/layout/radial6"/>
    <dgm:cxn modelId="{9278397B-4099-40FA-ACDF-7EC66922C498}" type="presOf" srcId="{C6AED973-5726-4EC1-A328-8C8279BF0298}" destId="{991723DA-1597-4584-8531-8102E7835A99}" srcOrd="0" destOrd="0" presId="urn:microsoft.com/office/officeart/2005/8/layout/radial6"/>
    <dgm:cxn modelId="{3213C383-B08C-40FF-8E57-9D9DB6E3405D}" type="presOf" srcId="{0CBCA6DC-0BD0-4708-8B4B-12843F8FBF82}" destId="{06244E68-89AC-4B9F-9C58-1341195F4074}" srcOrd="0" destOrd="0" presId="urn:microsoft.com/office/officeart/2005/8/layout/radial6"/>
    <dgm:cxn modelId="{1A7903E9-3B74-40D1-8A86-BAC068A5B686}" srcId="{59F37C9F-D594-4649-9BE1-BD06FF60C314}" destId="{86020A42-BBF0-4E32-A00A-DF9E4AAA5C7B}" srcOrd="0" destOrd="0" parTransId="{292CBC73-B392-465B-8F4F-C0F3774C7FED}" sibTransId="{2A2E767E-EFC7-4104-8108-0598739CECAA}"/>
    <dgm:cxn modelId="{658AFCD9-D873-4DAE-9AB5-2303B19EDD4F}" type="presOf" srcId="{59F37C9F-D594-4649-9BE1-BD06FF60C314}" destId="{2FD5F677-60D0-453F-A6CB-2D362E170E29}" srcOrd="0" destOrd="0" presId="urn:microsoft.com/office/officeart/2005/8/layout/radial6"/>
    <dgm:cxn modelId="{167870D6-8BCC-45C1-B542-9BDEAE74DDC9}" type="presOf" srcId="{86020A42-BBF0-4E32-A00A-DF9E4AAA5C7B}" destId="{C37C9723-370A-4904-AA33-03666F1A1022}" srcOrd="0" destOrd="0" presId="urn:microsoft.com/office/officeart/2005/8/layout/radial6"/>
    <dgm:cxn modelId="{01410A3B-5635-4FBB-9FF4-75EF6D1F44B0}" type="presOf" srcId="{32FC6B2A-16C7-4290-BBA1-88AE3DDE602C}" destId="{9C97D409-BA07-4B7D-8889-D024B4EF3E0E}" srcOrd="0" destOrd="0" presId="urn:microsoft.com/office/officeart/2005/8/layout/radial6"/>
    <dgm:cxn modelId="{A195906A-66D2-486D-9F39-1DA7BDF47707}" type="presOf" srcId="{AD6D1291-B515-44B2-96CF-3031B949D90C}" destId="{EA77E4A9-5E60-4299-9AA4-090792D959A7}" srcOrd="0" destOrd="0" presId="urn:microsoft.com/office/officeart/2005/8/layout/radial6"/>
    <dgm:cxn modelId="{6DF7E24E-6990-40E8-9016-961D7CAF501E}" type="presParOf" srcId="{9C97D409-BA07-4B7D-8889-D024B4EF3E0E}" destId="{2FD5F677-60D0-453F-A6CB-2D362E170E29}" srcOrd="0" destOrd="0" presId="urn:microsoft.com/office/officeart/2005/8/layout/radial6"/>
    <dgm:cxn modelId="{C376E4C3-BF93-4B25-9D07-6B97349ADBDE}" type="presParOf" srcId="{9C97D409-BA07-4B7D-8889-D024B4EF3E0E}" destId="{C37C9723-370A-4904-AA33-03666F1A1022}" srcOrd="1" destOrd="0" presId="urn:microsoft.com/office/officeart/2005/8/layout/radial6"/>
    <dgm:cxn modelId="{999B8484-94AF-4354-85A0-C4BD6912A4A8}" type="presParOf" srcId="{9C97D409-BA07-4B7D-8889-D024B4EF3E0E}" destId="{53B24327-875A-4A20-9C39-CFBA00A5696D}" srcOrd="2" destOrd="0" presId="urn:microsoft.com/office/officeart/2005/8/layout/radial6"/>
    <dgm:cxn modelId="{EF93579B-3242-40DE-9CD4-B71F56AA95C1}" type="presParOf" srcId="{9C97D409-BA07-4B7D-8889-D024B4EF3E0E}" destId="{33E0454C-FC5B-4CE1-A21E-EB83B13096F2}" srcOrd="3" destOrd="0" presId="urn:microsoft.com/office/officeart/2005/8/layout/radial6"/>
    <dgm:cxn modelId="{A6EE47E6-AD24-48F7-BCC3-FC1831C4272E}" type="presParOf" srcId="{9C97D409-BA07-4B7D-8889-D024B4EF3E0E}" destId="{06244E68-89AC-4B9F-9C58-1341195F4074}" srcOrd="4" destOrd="0" presId="urn:microsoft.com/office/officeart/2005/8/layout/radial6"/>
    <dgm:cxn modelId="{76353BAF-468D-4B7D-A23B-6D7239AE0292}" type="presParOf" srcId="{9C97D409-BA07-4B7D-8889-D024B4EF3E0E}" destId="{E57DACCE-2C87-4D3D-B9D6-7DCB391AAC73}" srcOrd="5" destOrd="0" presId="urn:microsoft.com/office/officeart/2005/8/layout/radial6"/>
    <dgm:cxn modelId="{9D6C8656-A590-448D-9278-E8C0596C9209}" type="presParOf" srcId="{9C97D409-BA07-4B7D-8889-D024B4EF3E0E}" destId="{EA77E4A9-5E60-4299-9AA4-090792D959A7}" srcOrd="6" destOrd="0" presId="urn:microsoft.com/office/officeart/2005/8/layout/radial6"/>
    <dgm:cxn modelId="{F5F3191D-8043-4348-AF77-D7CA75CA46F9}" type="presParOf" srcId="{9C97D409-BA07-4B7D-8889-D024B4EF3E0E}" destId="{BC775F85-CF9F-4A53-A41D-0D27CBE187C8}" srcOrd="7" destOrd="0" presId="urn:microsoft.com/office/officeart/2005/8/layout/radial6"/>
    <dgm:cxn modelId="{CAC420F6-A0D7-4323-A924-A0A02838E376}" type="presParOf" srcId="{9C97D409-BA07-4B7D-8889-D024B4EF3E0E}" destId="{B556A1B8-5777-4C3A-AFFF-4C3F6CF75FEF}" srcOrd="8" destOrd="0" presId="urn:microsoft.com/office/officeart/2005/8/layout/radial6"/>
    <dgm:cxn modelId="{12933C68-3B18-43B3-B22E-787D1D89F933}" type="presParOf" srcId="{9C97D409-BA07-4B7D-8889-D024B4EF3E0E}" destId="{938BD087-16B7-4A0D-8242-CD2DFD2A950B}" srcOrd="9" destOrd="0" presId="urn:microsoft.com/office/officeart/2005/8/layout/radial6"/>
    <dgm:cxn modelId="{4D9716D5-2B21-4492-8506-CE428A820F67}" type="presParOf" srcId="{9C97D409-BA07-4B7D-8889-D024B4EF3E0E}" destId="{64E94DEC-8986-411A-8F7C-03DF9F32C51E}" srcOrd="10" destOrd="0" presId="urn:microsoft.com/office/officeart/2005/8/layout/radial6"/>
    <dgm:cxn modelId="{DF45A1F9-1014-41F2-9257-3A5497A3684F}" type="presParOf" srcId="{9C97D409-BA07-4B7D-8889-D024B4EF3E0E}" destId="{D48B38B7-6B95-4672-B9FE-3B22B1DB1CEC}" srcOrd="11" destOrd="0" presId="urn:microsoft.com/office/officeart/2005/8/layout/radial6"/>
    <dgm:cxn modelId="{11437C0D-3895-41C9-84D6-F9CF8C298938}" type="presParOf" srcId="{9C97D409-BA07-4B7D-8889-D024B4EF3E0E}" destId="{991723DA-1597-4584-8531-8102E7835A9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53EFD6-5CA1-40C0-87B2-939F99C1E340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AA45F02-6617-4CD8-A2D1-1CE8134B247D}">
      <dgm:prSet phldrT="[Text]"/>
      <dgm:spPr/>
      <dgm:t>
        <a:bodyPr/>
        <a:lstStyle/>
        <a:p>
          <a:r>
            <a:rPr lang="cs-CZ" dirty="0" err="1" smtClean="0"/>
            <a:t>any</a:t>
          </a:r>
          <a:endParaRPr lang="cs-CZ" dirty="0"/>
        </a:p>
      </dgm:t>
    </dgm:pt>
    <dgm:pt modelId="{B03FF91D-6AAE-407C-BB14-073D3B40286F}" type="parTrans" cxnId="{6B5F2084-BA8E-4142-96B4-58DE05BE0878}">
      <dgm:prSet/>
      <dgm:spPr/>
      <dgm:t>
        <a:bodyPr/>
        <a:lstStyle/>
        <a:p>
          <a:endParaRPr lang="cs-CZ"/>
        </a:p>
      </dgm:t>
    </dgm:pt>
    <dgm:pt modelId="{392F8EAB-3D3B-457E-86DE-471990F635D4}" type="sibTrans" cxnId="{6B5F2084-BA8E-4142-96B4-58DE05BE0878}">
      <dgm:prSet/>
      <dgm:spPr/>
      <dgm:t>
        <a:bodyPr/>
        <a:lstStyle/>
        <a:p>
          <a:endParaRPr lang="cs-CZ"/>
        </a:p>
      </dgm:t>
    </dgm:pt>
    <dgm:pt modelId="{19B3DF80-BFC0-4F2D-AFC9-4A83390B2DE6}">
      <dgm:prSet phldrT="[Text]" phldr="1"/>
      <dgm:spPr/>
      <dgm:t>
        <a:bodyPr/>
        <a:lstStyle/>
        <a:p>
          <a:endParaRPr lang="cs-CZ" dirty="0"/>
        </a:p>
      </dgm:t>
    </dgm:pt>
    <dgm:pt modelId="{BC51BEC8-D689-47F2-A7FC-2DB6754BC3D9}" type="parTrans" cxnId="{AA0D5DE1-D3C2-49DD-86B6-601F3B57303D}">
      <dgm:prSet/>
      <dgm:spPr/>
      <dgm:t>
        <a:bodyPr/>
        <a:lstStyle/>
        <a:p>
          <a:endParaRPr lang="cs-CZ"/>
        </a:p>
      </dgm:t>
    </dgm:pt>
    <dgm:pt modelId="{320772D6-2116-441E-B79C-4FE1D2DBCF50}" type="sibTrans" cxnId="{AA0D5DE1-D3C2-49DD-86B6-601F3B57303D}">
      <dgm:prSet/>
      <dgm:spPr/>
      <dgm:t>
        <a:bodyPr/>
        <a:lstStyle/>
        <a:p>
          <a:endParaRPr lang="cs-CZ"/>
        </a:p>
      </dgm:t>
    </dgm:pt>
    <dgm:pt modelId="{ED5E16AE-8322-47E1-A40E-57B36F1E1144}">
      <dgm:prSet phldrT="[Text]" custT="1"/>
      <dgm:spPr/>
      <dgm:t>
        <a:bodyPr/>
        <a:lstStyle/>
        <a:p>
          <a:r>
            <a:rPr lang="cs-CZ" sz="1800" dirty="0" smtClean="0"/>
            <a:t>2) </a:t>
          </a:r>
        </a:p>
        <a:p>
          <a:r>
            <a:rPr lang="cs-CZ" sz="1800" dirty="0" err="1" smtClean="0"/>
            <a:t>questions</a:t>
          </a:r>
          <a:endParaRPr lang="cs-CZ" sz="1800" dirty="0"/>
        </a:p>
      </dgm:t>
    </dgm:pt>
    <dgm:pt modelId="{12A442B8-6E36-4527-B2EA-19279D61417D}" type="parTrans" cxnId="{00501A88-6294-4685-AAB7-7BC499C90E1B}">
      <dgm:prSet/>
      <dgm:spPr/>
      <dgm:t>
        <a:bodyPr/>
        <a:lstStyle/>
        <a:p>
          <a:endParaRPr lang="cs-CZ"/>
        </a:p>
      </dgm:t>
    </dgm:pt>
    <dgm:pt modelId="{88102F81-4517-4282-9AC1-D8325290C652}" type="sibTrans" cxnId="{00501A88-6294-4685-AAB7-7BC499C90E1B}">
      <dgm:prSet/>
      <dgm:spPr/>
      <dgm:t>
        <a:bodyPr/>
        <a:lstStyle/>
        <a:p>
          <a:endParaRPr lang="cs-CZ"/>
        </a:p>
      </dgm:t>
    </dgm:pt>
    <dgm:pt modelId="{1BB8BFD9-2086-4B69-B36E-499BF61E0588}">
      <dgm:prSet phldrT="[Text]"/>
      <dgm:spPr/>
      <dgm:t>
        <a:bodyPr/>
        <a:lstStyle/>
        <a:p>
          <a:endParaRPr lang="cs-CZ" dirty="0"/>
        </a:p>
      </dgm:t>
    </dgm:pt>
    <dgm:pt modelId="{AE320E75-C288-490F-8EB4-987A69D3DCE0}" type="parTrans" cxnId="{4B42A587-763C-4448-B854-0450B7915DF2}">
      <dgm:prSet/>
      <dgm:spPr/>
      <dgm:t>
        <a:bodyPr/>
        <a:lstStyle/>
        <a:p>
          <a:endParaRPr lang="cs-CZ"/>
        </a:p>
      </dgm:t>
    </dgm:pt>
    <dgm:pt modelId="{C3F81B10-6BE9-4AFE-BBC1-40CC8097CB3A}" type="sibTrans" cxnId="{4B42A587-763C-4448-B854-0450B7915DF2}">
      <dgm:prSet/>
      <dgm:spPr/>
      <dgm:t>
        <a:bodyPr/>
        <a:lstStyle/>
        <a:p>
          <a:endParaRPr lang="cs-CZ"/>
        </a:p>
      </dgm:t>
    </dgm:pt>
    <dgm:pt modelId="{C4598CEB-8D65-4F95-A358-4EBB222D01A4}">
      <dgm:prSet phldrT="[Text]" custT="1"/>
      <dgm:spPr/>
      <dgm:t>
        <a:bodyPr/>
        <a:lstStyle/>
        <a:p>
          <a:r>
            <a:rPr lang="cs-CZ" sz="1800" dirty="0" smtClean="0"/>
            <a:t>1)  Negative </a:t>
          </a:r>
          <a:r>
            <a:rPr lang="cs-CZ" sz="1800" dirty="0" err="1" smtClean="0"/>
            <a:t>sentences</a:t>
          </a:r>
          <a:endParaRPr lang="cs-CZ" sz="1800" dirty="0"/>
        </a:p>
      </dgm:t>
    </dgm:pt>
    <dgm:pt modelId="{946362E6-F81B-4976-AF64-9CF415DB1E74}" type="parTrans" cxnId="{D9B80977-F465-46F3-BE49-2FC3AB116198}">
      <dgm:prSet/>
      <dgm:spPr/>
      <dgm:t>
        <a:bodyPr/>
        <a:lstStyle/>
        <a:p>
          <a:endParaRPr lang="cs-CZ"/>
        </a:p>
      </dgm:t>
    </dgm:pt>
    <dgm:pt modelId="{3E3B6847-B554-4336-A7AB-75275BE34367}" type="sibTrans" cxnId="{D9B80977-F465-46F3-BE49-2FC3AB116198}">
      <dgm:prSet/>
      <dgm:spPr/>
      <dgm:t>
        <a:bodyPr/>
        <a:lstStyle/>
        <a:p>
          <a:endParaRPr lang="cs-CZ"/>
        </a:p>
      </dgm:t>
    </dgm:pt>
    <dgm:pt modelId="{B6FCA4C0-6837-4C85-86CF-3F16ADEDEA41}" type="pres">
      <dgm:prSet presAssocID="{8053EFD6-5CA1-40C0-87B2-939F99C1E34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E1F9DA7-A6E6-472E-BF3C-9131BE468FB1}" type="pres">
      <dgm:prSet presAssocID="{6AA45F02-6617-4CD8-A2D1-1CE8134B247D}" presName="centerShape" presStyleLbl="node0" presStyleIdx="0" presStyleCnt="1"/>
      <dgm:spPr/>
      <dgm:t>
        <a:bodyPr/>
        <a:lstStyle/>
        <a:p>
          <a:endParaRPr lang="cs-CZ"/>
        </a:p>
      </dgm:t>
    </dgm:pt>
    <dgm:pt modelId="{C072AFF0-FDA2-41B9-B865-74B597A243A5}" type="pres">
      <dgm:prSet presAssocID="{19B3DF80-BFC0-4F2D-AFC9-4A83390B2DE6}" presName="node" presStyleLbl="node1" presStyleIdx="0" presStyleCnt="4" custFlipHor="1" custScaleX="12667" custScaleY="1161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B119F2-9311-4CA3-AE70-3011102CA0E8}" type="pres">
      <dgm:prSet presAssocID="{19B3DF80-BFC0-4F2D-AFC9-4A83390B2DE6}" presName="dummy" presStyleCnt="0"/>
      <dgm:spPr/>
    </dgm:pt>
    <dgm:pt modelId="{58DF91C7-6F15-40C2-BE15-33D75D9699AC}" type="pres">
      <dgm:prSet presAssocID="{320772D6-2116-441E-B79C-4FE1D2DBCF50}" presName="sibTrans" presStyleLbl="sibTrans2D1" presStyleIdx="0" presStyleCnt="4"/>
      <dgm:spPr/>
      <dgm:t>
        <a:bodyPr/>
        <a:lstStyle/>
        <a:p>
          <a:endParaRPr lang="cs-CZ"/>
        </a:p>
      </dgm:t>
    </dgm:pt>
    <dgm:pt modelId="{DA90AE5E-3945-4875-8A8A-850387213F8A}" type="pres">
      <dgm:prSet presAssocID="{ED5E16AE-8322-47E1-A40E-57B36F1E1144}" presName="node" presStyleLbl="node1" presStyleIdx="1" presStyleCnt="4" custScaleX="11991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080C21-E6A4-4D21-A627-AFD82C763A48}" type="pres">
      <dgm:prSet presAssocID="{ED5E16AE-8322-47E1-A40E-57B36F1E1144}" presName="dummy" presStyleCnt="0"/>
      <dgm:spPr/>
    </dgm:pt>
    <dgm:pt modelId="{F1B38217-5F6A-49BB-836B-99093CA27A9E}" type="pres">
      <dgm:prSet presAssocID="{88102F81-4517-4282-9AC1-D8325290C652}" presName="sibTrans" presStyleLbl="sibTrans2D1" presStyleIdx="1" presStyleCnt="4"/>
      <dgm:spPr/>
      <dgm:t>
        <a:bodyPr/>
        <a:lstStyle/>
        <a:p>
          <a:endParaRPr lang="cs-CZ"/>
        </a:p>
      </dgm:t>
    </dgm:pt>
    <dgm:pt modelId="{2FBED9C0-8197-4B4E-8F5A-078B213F0C3D}" type="pres">
      <dgm:prSet presAssocID="{1BB8BFD9-2086-4B69-B36E-499BF61E0588}" presName="node" presStyleLbl="node1" presStyleIdx="2" presStyleCnt="4" custAng="10800000" custFlipHor="1" custScaleX="12667" custScaleY="1709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D5EFE3-7ECC-4EBE-9495-7B6B6D4A1820}" type="pres">
      <dgm:prSet presAssocID="{1BB8BFD9-2086-4B69-B36E-499BF61E0588}" presName="dummy" presStyleCnt="0"/>
      <dgm:spPr/>
    </dgm:pt>
    <dgm:pt modelId="{16625172-EE0C-4134-A683-AA98177C0B94}" type="pres">
      <dgm:prSet presAssocID="{C3F81B10-6BE9-4AFE-BBC1-40CC8097CB3A}" presName="sibTrans" presStyleLbl="sibTrans2D1" presStyleIdx="2" presStyleCnt="4"/>
      <dgm:spPr/>
      <dgm:t>
        <a:bodyPr/>
        <a:lstStyle/>
        <a:p>
          <a:endParaRPr lang="cs-CZ"/>
        </a:p>
      </dgm:t>
    </dgm:pt>
    <dgm:pt modelId="{FA45EFA6-2787-4A7E-8E74-3ABCEDEB08D3}" type="pres">
      <dgm:prSet presAssocID="{C4598CEB-8D65-4F95-A358-4EBB222D01A4}" presName="node" presStyleLbl="node1" presStyleIdx="3" presStyleCnt="4" custScaleX="1398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38457C-4949-4CFB-B5B4-AB311E0661EE}" type="pres">
      <dgm:prSet presAssocID="{C4598CEB-8D65-4F95-A358-4EBB222D01A4}" presName="dummy" presStyleCnt="0"/>
      <dgm:spPr/>
    </dgm:pt>
    <dgm:pt modelId="{361F481B-3CCB-48F9-871B-A3BAFD7851C5}" type="pres">
      <dgm:prSet presAssocID="{3E3B6847-B554-4336-A7AB-75275BE34367}" presName="sibTrans" presStyleLbl="sibTrans2D1" presStyleIdx="3" presStyleCnt="4"/>
      <dgm:spPr/>
      <dgm:t>
        <a:bodyPr/>
        <a:lstStyle/>
        <a:p>
          <a:endParaRPr lang="cs-CZ"/>
        </a:p>
      </dgm:t>
    </dgm:pt>
  </dgm:ptLst>
  <dgm:cxnLst>
    <dgm:cxn modelId="{8B565E05-B833-4350-9CB9-1DFF8A8AA0B5}" type="presOf" srcId="{320772D6-2116-441E-B79C-4FE1D2DBCF50}" destId="{58DF91C7-6F15-40C2-BE15-33D75D9699AC}" srcOrd="0" destOrd="0" presId="urn:microsoft.com/office/officeart/2005/8/layout/radial6"/>
    <dgm:cxn modelId="{43907416-05FB-4190-94FA-A09DF8AD82FB}" type="presOf" srcId="{1BB8BFD9-2086-4B69-B36E-499BF61E0588}" destId="{2FBED9C0-8197-4B4E-8F5A-078B213F0C3D}" srcOrd="0" destOrd="0" presId="urn:microsoft.com/office/officeart/2005/8/layout/radial6"/>
    <dgm:cxn modelId="{1A6C081D-2329-4143-A09C-CD9F3161046F}" type="presOf" srcId="{88102F81-4517-4282-9AC1-D8325290C652}" destId="{F1B38217-5F6A-49BB-836B-99093CA27A9E}" srcOrd="0" destOrd="0" presId="urn:microsoft.com/office/officeart/2005/8/layout/radial6"/>
    <dgm:cxn modelId="{AA0D5DE1-D3C2-49DD-86B6-601F3B57303D}" srcId="{6AA45F02-6617-4CD8-A2D1-1CE8134B247D}" destId="{19B3DF80-BFC0-4F2D-AFC9-4A83390B2DE6}" srcOrd="0" destOrd="0" parTransId="{BC51BEC8-D689-47F2-A7FC-2DB6754BC3D9}" sibTransId="{320772D6-2116-441E-B79C-4FE1D2DBCF50}"/>
    <dgm:cxn modelId="{76461820-E2F1-4698-BD12-1D919B8F40BA}" type="presOf" srcId="{ED5E16AE-8322-47E1-A40E-57B36F1E1144}" destId="{DA90AE5E-3945-4875-8A8A-850387213F8A}" srcOrd="0" destOrd="0" presId="urn:microsoft.com/office/officeart/2005/8/layout/radial6"/>
    <dgm:cxn modelId="{6B5F2084-BA8E-4142-96B4-58DE05BE0878}" srcId="{8053EFD6-5CA1-40C0-87B2-939F99C1E340}" destId="{6AA45F02-6617-4CD8-A2D1-1CE8134B247D}" srcOrd="0" destOrd="0" parTransId="{B03FF91D-6AAE-407C-BB14-073D3B40286F}" sibTransId="{392F8EAB-3D3B-457E-86DE-471990F635D4}"/>
    <dgm:cxn modelId="{5DBAD706-3BD7-4E40-8EAD-24A18FF9FE20}" type="presOf" srcId="{19B3DF80-BFC0-4F2D-AFC9-4A83390B2DE6}" destId="{C072AFF0-FDA2-41B9-B865-74B597A243A5}" srcOrd="0" destOrd="0" presId="urn:microsoft.com/office/officeart/2005/8/layout/radial6"/>
    <dgm:cxn modelId="{FC40E184-FED7-4315-9B15-383882882F86}" type="presOf" srcId="{6AA45F02-6617-4CD8-A2D1-1CE8134B247D}" destId="{DE1F9DA7-A6E6-472E-BF3C-9131BE468FB1}" srcOrd="0" destOrd="0" presId="urn:microsoft.com/office/officeart/2005/8/layout/radial6"/>
    <dgm:cxn modelId="{D9B80977-F465-46F3-BE49-2FC3AB116198}" srcId="{6AA45F02-6617-4CD8-A2D1-1CE8134B247D}" destId="{C4598CEB-8D65-4F95-A358-4EBB222D01A4}" srcOrd="3" destOrd="0" parTransId="{946362E6-F81B-4976-AF64-9CF415DB1E74}" sibTransId="{3E3B6847-B554-4336-A7AB-75275BE34367}"/>
    <dgm:cxn modelId="{88A89ED5-949A-433F-BA40-6CED3F6190AA}" type="presOf" srcId="{8053EFD6-5CA1-40C0-87B2-939F99C1E340}" destId="{B6FCA4C0-6837-4C85-86CF-3F16ADEDEA41}" srcOrd="0" destOrd="0" presId="urn:microsoft.com/office/officeart/2005/8/layout/radial6"/>
    <dgm:cxn modelId="{34D0798F-E897-4EE4-98C1-A0DA84E845ED}" type="presOf" srcId="{3E3B6847-B554-4336-A7AB-75275BE34367}" destId="{361F481B-3CCB-48F9-871B-A3BAFD7851C5}" srcOrd="0" destOrd="0" presId="urn:microsoft.com/office/officeart/2005/8/layout/radial6"/>
    <dgm:cxn modelId="{9748BA47-DFAD-45C6-9081-A9BA87ED76A9}" type="presOf" srcId="{C4598CEB-8D65-4F95-A358-4EBB222D01A4}" destId="{FA45EFA6-2787-4A7E-8E74-3ABCEDEB08D3}" srcOrd="0" destOrd="0" presId="urn:microsoft.com/office/officeart/2005/8/layout/radial6"/>
    <dgm:cxn modelId="{4B42A587-763C-4448-B854-0450B7915DF2}" srcId="{6AA45F02-6617-4CD8-A2D1-1CE8134B247D}" destId="{1BB8BFD9-2086-4B69-B36E-499BF61E0588}" srcOrd="2" destOrd="0" parTransId="{AE320E75-C288-490F-8EB4-987A69D3DCE0}" sibTransId="{C3F81B10-6BE9-4AFE-BBC1-40CC8097CB3A}"/>
    <dgm:cxn modelId="{00501A88-6294-4685-AAB7-7BC499C90E1B}" srcId="{6AA45F02-6617-4CD8-A2D1-1CE8134B247D}" destId="{ED5E16AE-8322-47E1-A40E-57B36F1E1144}" srcOrd="1" destOrd="0" parTransId="{12A442B8-6E36-4527-B2EA-19279D61417D}" sibTransId="{88102F81-4517-4282-9AC1-D8325290C652}"/>
    <dgm:cxn modelId="{49EA5CD7-1BEA-4E51-9B61-77C5D2D54977}" type="presOf" srcId="{C3F81B10-6BE9-4AFE-BBC1-40CC8097CB3A}" destId="{16625172-EE0C-4134-A683-AA98177C0B94}" srcOrd="0" destOrd="0" presId="urn:microsoft.com/office/officeart/2005/8/layout/radial6"/>
    <dgm:cxn modelId="{57E0AE9D-BEF8-4B12-A3F5-96AF9F503E07}" type="presParOf" srcId="{B6FCA4C0-6837-4C85-86CF-3F16ADEDEA41}" destId="{DE1F9DA7-A6E6-472E-BF3C-9131BE468FB1}" srcOrd="0" destOrd="0" presId="urn:microsoft.com/office/officeart/2005/8/layout/radial6"/>
    <dgm:cxn modelId="{84124E43-E631-428A-BAE7-77403E526753}" type="presParOf" srcId="{B6FCA4C0-6837-4C85-86CF-3F16ADEDEA41}" destId="{C072AFF0-FDA2-41B9-B865-74B597A243A5}" srcOrd="1" destOrd="0" presId="urn:microsoft.com/office/officeart/2005/8/layout/radial6"/>
    <dgm:cxn modelId="{06E48D0C-4F67-49DF-84A1-2E7DAD12C4CF}" type="presParOf" srcId="{B6FCA4C0-6837-4C85-86CF-3F16ADEDEA41}" destId="{6FB119F2-9311-4CA3-AE70-3011102CA0E8}" srcOrd="2" destOrd="0" presId="urn:microsoft.com/office/officeart/2005/8/layout/radial6"/>
    <dgm:cxn modelId="{41F44E48-D9EB-4270-8777-549E34267574}" type="presParOf" srcId="{B6FCA4C0-6837-4C85-86CF-3F16ADEDEA41}" destId="{58DF91C7-6F15-40C2-BE15-33D75D9699AC}" srcOrd="3" destOrd="0" presId="urn:microsoft.com/office/officeart/2005/8/layout/radial6"/>
    <dgm:cxn modelId="{073311BC-8A4D-418D-935F-4C1B25810C86}" type="presParOf" srcId="{B6FCA4C0-6837-4C85-86CF-3F16ADEDEA41}" destId="{DA90AE5E-3945-4875-8A8A-850387213F8A}" srcOrd="4" destOrd="0" presId="urn:microsoft.com/office/officeart/2005/8/layout/radial6"/>
    <dgm:cxn modelId="{2A18E0D0-513B-499B-8B1E-3C77D9415BB5}" type="presParOf" srcId="{B6FCA4C0-6837-4C85-86CF-3F16ADEDEA41}" destId="{EA080C21-E6A4-4D21-A627-AFD82C763A48}" srcOrd="5" destOrd="0" presId="urn:microsoft.com/office/officeart/2005/8/layout/radial6"/>
    <dgm:cxn modelId="{77F83A4F-7DEE-45C6-BB8A-4141B5DD3621}" type="presParOf" srcId="{B6FCA4C0-6837-4C85-86CF-3F16ADEDEA41}" destId="{F1B38217-5F6A-49BB-836B-99093CA27A9E}" srcOrd="6" destOrd="0" presId="urn:microsoft.com/office/officeart/2005/8/layout/radial6"/>
    <dgm:cxn modelId="{8E94605C-5BC4-4B5F-B16A-EDF12873F429}" type="presParOf" srcId="{B6FCA4C0-6837-4C85-86CF-3F16ADEDEA41}" destId="{2FBED9C0-8197-4B4E-8F5A-078B213F0C3D}" srcOrd="7" destOrd="0" presId="urn:microsoft.com/office/officeart/2005/8/layout/radial6"/>
    <dgm:cxn modelId="{2303A9ED-8C51-4092-B91E-AB59760F0C78}" type="presParOf" srcId="{B6FCA4C0-6837-4C85-86CF-3F16ADEDEA41}" destId="{DED5EFE3-7ECC-4EBE-9495-7B6B6D4A1820}" srcOrd="8" destOrd="0" presId="urn:microsoft.com/office/officeart/2005/8/layout/radial6"/>
    <dgm:cxn modelId="{99A7B693-4CAF-4EF7-B019-751D610D215D}" type="presParOf" srcId="{B6FCA4C0-6837-4C85-86CF-3F16ADEDEA41}" destId="{16625172-EE0C-4134-A683-AA98177C0B94}" srcOrd="9" destOrd="0" presId="urn:microsoft.com/office/officeart/2005/8/layout/radial6"/>
    <dgm:cxn modelId="{4418B6F7-F66D-4125-8F17-F4A9FBF56174}" type="presParOf" srcId="{B6FCA4C0-6837-4C85-86CF-3F16ADEDEA41}" destId="{FA45EFA6-2787-4A7E-8E74-3ABCEDEB08D3}" srcOrd="10" destOrd="0" presId="urn:microsoft.com/office/officeart/2005/8/layout/radial6"/>
    <dgm:cxn modelId="{5404A5A7-8344-46FD-A82D-F8930FDC3C06}" type="presParOf" srcId="{B6FCA4C0-6837-4C85-86CF-3F16ADEDEA41}" destId="{D038457C-4949-4CFB-B5B4-AB311E0661EE}" srcOrd="11" destOrd="0" presId="urn:microsoft.com/office/officeart/2005/8/layout/radial6"/>
    <dgm:cxn modelId="{36C6834D-DBB8-416D-8592-0C9EF0DB4DFA}" type="presParOf" srcId="{B6FCA4C0-6837-4C85-86CF-3F16ADEDEA41}" destId="{361F481B-3CCB-48F9-871B-A3BAFD7851C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1723DA-1597-4584-8531-8102E7835A99}">
      <dsp:nvSpPr>
        <dsp:cNvPr id="0" name=""/>
        <dsp:cNvSpPr/>
      </dsp:nvSpPr>
      <dsp:spPr>
        <a:xfrm>
          <a:off x="2331795" y="521839"/>
          <a:ext cx="3482283" cy="3482283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8BD087-16B7-4A0D-8242-CD2DFD2A950B}">
      <dsp:nvSpPr>
        <dsp:cNvPr id="0" name=""/>
        <dsp:cNvSpPr/>
      </dsp:nvSpPr>
      <dsp:spPr>
        <a:xfrm>
          <a:off x="2331795" y="521839"/>
          <a:ext cx="3482283" cy="348228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77E4A9-5E60-4299-9AA4-090792D959A7}">
      <dsp:nvSpPr>
        <dsp:cNvPr id="0" name=""/>
        <dsp:cNvSpPr/>
      </dsp:nvSpPr>
      <dsp:spPr>
        <a:xfrm>
          <a:off x="2331795" y="521839"/>
          <a:ext cx="3482283" cy="3482283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E0454C-FC5B-4CE1-A21E-EB83B13096F2}">
      <dsp:nvSpPr>
        <dsp:cNvPr id="0" name=""/>
        <dsp:cNvSpPr/>
      </dsp:nvSpPr>
      <dsp:spPr>
        <a:xfrm>
          <a:off x="2331795" y="521839"/>
          <a:ext cx="3482283" cy="3482283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D5F677-60D0-453F-A6CB-2D362E170E29}">
      <dsp:nvSpPr>
        <dsp:cNvPr id="0" name=""/>
        <dsp:cNvSpPr/>
      </dsp:nvSpPr>
      <dsp:spPr>
        <a:xfrm>
          <a:off x="3271274" y="1461318"/>
          <a:ext cx="1603325" cy="1603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err="1" smtClean="0"/>
            <a:t>some</a:t>
          </a:r>
          <a:endParaRPr lang="cs-CZ" sz="3600" b="1" kern="1200" dirty="0"/>
        </a:p>
      </dsp:txBody>
      <dsp:txXfrm>
        <a:off x="3271274" y="1461318"/>
        <a:ext cx="1603325" cy="1603325"/>
      </dsp:txXfrm>
    </dsp:sp>
    <dsp:sp modelId="{C37C9723-370A-4904-AA33-03666F1A1022}">
      <dsp:nvSpPr>
        <dsp:cNvPr id="0" name=""/>
        <dsp:cNvSpPr/>
      </dsp:nvSpPr>
      <dsp:spPr>
        <a:xfrm>
          <a:off x="3287116" y="1079"/>
          <a:ext cx="1571640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1) Positive </a:t>
          </a:r>
          <a:r>
            <a:rPr lang="cs-CZ" sz="1600" b="1" kern="1200" dirty="0" err="1" smtClean="0"/>
            <a:t>sentences</a:t>
          </a:r>
          <a:endParaRPr lang="cs-CZ" sz="1600" b="1" kern="1200" dirty="0"/>
        </a:p>
      </dsp:txBody>
      <dsp:txXfrm>
        <a:off x="3287116" y="1079"/>
        <a:ext cx="1571640" cy="1122327"/>
      </dsp:txXfrm>
    </dsp:sp>
    <dsp:sp modelId="{06244E68-89AC-4B9F-9C58-1341195F4074}">
      <dsp:nvSpPr>
        <dsp:cNvPr id="0" name=""/>
        <dsp:cNvSpPr/>
      </dsp:nvSpPr>
      <dsp:spPr>
        <a:xfrm>
          <a:off x="4997742" y="1701817"/>
          <a:ext cx="1551865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 2)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err="1" smtClean="0"/>
            <a:t>We</a:t>
          </a:r>
          <a:r>
            <a:rPr lang="cs-CZ" sz="1600" b="1" kern="1200" dirty="0" smtClean="0"/>
            <a:t> </a:t>
          </a:r>
          <a:r>
            <a:rPr lang="cs-CZ" sz="1600" b="1" kern="1200" dirty="0" err="1" smtClean="0"/>
            <a:t>offer</a:t>
          </a:r>
          <a:r>
            <a:rPr lang="cs-CZ" sz="1600" b="1" kern="1200" dirty="0" smtClean="0"/>
            <a:t> </a:t>
          </a:r>
          <a:r>
            <a:rPr lang="cs-CZ" sz="1600" b="1" kern="1200" dirty="0" err="1" smtClean="0"/>
            <a:t>things</a:t>
          </a:r>
          <a:endParaRPr lang="cs-CZ" sz="1600" b="1" kern="1200" dirty="0"/>
        </a:p>
      </dsp:txBody>
      <dsp:txXfrm>
        <a:off x="4997742" y="1701817"/>
        <a:ext cx="1551865" cy="1122327"/>
      </dsp:txXfrm>
    </dsp:sp>
    <dsp:sp modelId="{BC775F85-CF9F-4A53-A41D-0D27CBE187C8}">
      <dsp:nvSpPr>
        <dsp:cNvPr id="0" name=""/>
        <dsp:cNvSpPr/>
      </dsp:nvSpPr>
      <dsp:spPr>
        <a:xfrm>
          <a:off x="3287116" y="3402555"/>
          <a:ext cx="1571640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3) </a:t>
          </a:r>
          <a:r>
            <a:rPr lang="cs-CZ" sz="1600" b="1" kern="1200" dirty="0" err="1" smtClean="0"/>
            <a:t>Uncountable</a:t>
          </a:r>
          <a:r>
            <a:rPr lang="cs-CZ" sz="1600" b="1" kern="1200" dirty="0" smtClean="0"/>
            <a:t> </a:t>
          </a:r>
          <a:r>
            <a:rPr lang="cs-CZ" sz="1600" b="1" kern="1200" dirty="0" err="1" smtClean="0"/>
            <a:t>nouns</a:t>
          </a:r>
          <a:endParaRPr lang="cs-CZ" sz="1600" b="1" kern="1200" dirty="0"/>
        </a:p>
      </dsp:txBody>
      <dsp:txXfrm>
        <a:off x="3287116" y="3402555"/>
        <a:ext cx="1571640" cy="1122327"/>
      </dsp:txXfrm>
    </dsp:sp>
    <dsp:sp modelId="{64E94DEC-8986-411A-8F7C-03DF9F32C51E}">
      <dsp:nvSpPr>
        <dsp:cNvPr id="0" name=""/>
        <dsp:cNvSpPr/>
      </dsp:nvSpPr>
      <dsp:spPr>
        <a:xfrm>
          <a:off x="1679992" y="1701817"/>
          <a:ext cx="1384413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 </a:t>
          </a:r>
          <a:r>
            <a:rPr lang="cs-CZ" sz="1900" b="1" kern="1200" dirty="0" smtClean="0"/>
            <a:t>4) </a:t>
          </a:r>
          <a:r>
            <a:rPr lang="cs-CZ" sz="1900" b="1" kern="1200" dirty="0" err="1" smtClean="0"/>
            <a:t>plural</a:t>
          </a:r>
          <a:r>
            <a:rPr lang="cs-CZ" sz="1900" b="1" kern="1200" dirty="0" smtClean="0"/>
            <a:t> </a:t>
          </a:r>
          <a:r>
            <a:rPr lang="cs-CZ" sz="1900" b="1" kern="1200" dirty="0" err="1" smtClean="0"/>
            <a:t>nouns</a:t>
          </a:r>
          <a:endParaRPr lang="cs-CZ" sz="1900" b="1" kern="1200" dirty="0"/>
        </a:p>
      </dsp:txBody>
      <dsp:txXfrm>
        <a:off x="1679992" y="1701817"/>
        <a:ext cx="1384413" cy="11223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1F481B-3CCB-48F9-871B-A3BAFD7851C5}">
      <dsp:nvSpPr>
        <dsp:cNvPr id="0" name=""/>
        <dsp:cNvSpPr/>
      </dsp:nvSpPr>
      <dsp:spPr>
        <a:xfrm>
          <a:off x="2418644" y="509505"/>
          <a:ext cx="3504627" cy="3504627"/>
        </a:xfrm>
        <a:prstGeom prst="blockArc">
          <a:avLst>
            <a:gd name="adj1" fmla="val 10800000"/>
            <a:gd name="adj2" fmla="val 162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625172-EE0C-4134-A683-AA98177C0B94}">
      <dsp:nvSpPr>
        <dsp:cNvPr id="0" name=""/>
        <dsp:cNvSpPr/>
      </dsp:nvSpPr>
      <dsp:spPr>
        <a:xfrm>
          <a:off x="2418644" y="509505"/>
          <a:ext cx="3504627" cy="3504627"/>
        </a:xfrm>
        <a:prstGeom prst="blockArc">
          <a:avLst>
            <a:gd name="adj1" fmla="val 5400000"/>
            <a:gd name="adj2" fmla="val 108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B38217-5F6A-49BB-836B-99093CA27A9E}">
      <dsp:nvSpPr>
        <dsp:cNvPr id="0" name=""/>
        <dsp:cNvSpPr/>
      </dsp:nvSpPr>
      <dsp:spPr>
        <a:xfrm>
          <a:off x="2418644" y="509505"/>
          <a:ext cx="3504627" cy="3504627"/>
        </a:xfrm>
        <a:prstGeom prst="blockArc">
          <a:avLst>
            <a:gd name="adj1" fmla="val 0"/>
            <a:gd name="adj2" fmla="val 54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F91C7-6F15-40C2-BE15-33D75D9699AC}">
      <dsp:nvSpPr>
        <dsp:cNvPr id="0" name=""/>
        <dsp:cNvSpPr/>
      </dsp:nvSpPr>
      <dsp:spPr>
        <a:xfrm>
          <a:off x="2418644" y="509505"/>
          <a:ext cx="3504627" cy="3504627"/>
        </a:xfrm>
        <a:prstGeom prst="blockArc">
          <a:avLst>
            <a:gd name="adj1" fmla="val 16200000"/>
            <a:gd name="adj2" fmla="val 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1F9DA7-A6E6-472E-BF3C-9131BE468FB1}">
      <dsp:nvSpPr>
        <dsp:cNvPr id="0" name=""/>
        <dsp:cNvSpPr/>
      </dsp:nvSpPr>
      <dsp:spPr>
        <a:xfrm>
          <a:off x="3365276" y="1456138"/>
          <a:ext cx="1611362" cy="16113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kern="1200" dirty="0" err="1" smtClean="0"/>
            <a:t>any</a:t>
          </a:r>
          <a:endParaRPr lang="cs-CZ" sz="5400" kern="1200" dirty="0"/>
        </a:p>
      </dsp:txBody>
      <dsp:txXfrm>
        <a:off x="3365276" y="1456138"/>
        <a:ext cx="1611362" cy="1611362"/>
      </dsp:txXfrm>
    </dsp:sp>
    <dsp:sp modelId="{C072AFF0-FDA2-41B9-B865-74B597A243A5}">
      <dsp:nvSpPr>
        <dsp:cNvPr id="0" name=""/>
        <dsp:cNvSpPr/>
      </dsp:nvSpPr>
      <dsp:spPr>
        <a:xfrm flipH="1">
          <a:off x="4099519" y="484600"/>
          <a:ext cx="142877" cy="131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flipH="1">
        <a:off x="4099519" y="484600"/>
        <a:ext cx="142877" cy="131023"/>
      </dsp:txXfrm>
    </dsp:sp>
    <dsp:sp modelId="{DA90AE5E-3945-4875-8A8A-850387213F8A}">
      <dsp:nvSpPr>
        <dsp:cNvPr id="0" name=""/>
        <dsp:cNvSpPr/>
      </dsp:nvSpPr>
      <dsp:spPr>
        <a:xfrm>
          <a:off x="5206361" y="1697842"/>
          <a:ext cx="1352607" cy="11279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2)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questions</a:t>
          </a:r>
          <a:endParaRPr lang="cs-CZ" sz="1800" kern="1200" dirty="0"/>
        </a:p>
      </dsp:txBody>
      <dsp:txXfrm>
        <a:off x="5206361" y="1697842"/>
        <a:ext cx="1352607" cy="1127953"/>
      </dsp:txXfrm>
    </dsp:sp>
    <dsp:sp modelId="{2FBED9C0-8197-4B4E-8F5A-078B213F0C3D}">
      <dsp:nvSpPr>
        <dsp:cNvPr id="0" name=""/>
        <dsp:cNvSpPr/>
      </dsp:nvSpPr>
      <dsp:spPr>
        <a:xfrm rot="10800000" flipH="1">
          <a:off x="4099519" y="3877104"/>
          <a:ext cx="142877" cy="1928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 dirty="0"/>
        </a:p>
      </dsp:txBody>
      <dsp:txXfrm rot="10800000" flipH="1">
        <a:off x="4099519" y="3877104"/>
        <a:ext cx="142877" cy="192846"/>
      </dsp:txXfrm>
    </dsp:sp>
    <dsp:sp modelId="{FA45EFA6-2787-4A7E-8E74-3ABCEDEB08D3}">
      <dsp:nvSpPr>
        <dsp:cNvPr id="0" name=""/>
        <dsp:cNvSpPr/>
      </dsp:nvSpPr>
      <dsp:spPr>
        <a:xfrm>
          <a:off x="1670630" y="1697842"/>
          <a:ext cx="1577239" cy="11279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1)  Negative </a:t>
          </a:r>
          <a:r>
            <a:rPr lang="cs-CZ" sz="1800" kern="1200" dirty="0" err="1" smtClean="0"/>
            <a:t>sentences</a:t>
          </a:r>
          <a:endParaRPr lang="cs-CZ" sz="1800" kern="1200" dirty="0"/>
        </a:p>
      </dsp:txBody>
      <dsp:txXfrm>
        <a:off x="1670630" y="1697842"/>
        <a:ext cx="1577239" cy="1127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321-FF7A-439D-98D5-2D2551A6106E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3E9F-6329-44A4-9DB4-8BD70B88B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321-FF7A-439D-98D5-2D2551A6106E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3E9F-6329-44A4-9DB4-8BD70B88B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321-FF7A-439D-98D5-2D2551A6106E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3E9F-6329-44A4-9DB4-8BD70B88B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321-FF7A-439D-98D5-2D2551A6106E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3E9F-6329-44A4-9DB4-8BD70B88B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321-FF7A-439D-98D5-2D2551A6106E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3E9F-6329-44A4-9DB4-8BD70B88B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321-FF7A-439D-98D5-2D2551A6106E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3E9F-6329-44A4-9DB4-8BD70B88B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321-FF7A-439D-98D5-2D2551A6106E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3E9F-6329-44A4-9DB4-8BD70B88B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321-FF7A-439D-98D5-2D2551A6106E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3E9F-6329-44A4-9DB4-8BD70B88B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321-FF7A-439D-98D5-2D2551A6106E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3E9F-6329-44A4-9DB4-8BD70B88B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321-FF7A-439D-98D5-2D2551A6106E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3E9F-6329-44A4-9DB4-8BD70B88B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3321-FF7A-439D-98D5-2D2551A6106E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3E9F-6329-44A4-9DB4-8BD70B88B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D3321-FF7A-439D-98D5-2D2551A6106E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53E9F-6329-44A4-9DB4-8BD70B88B9E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6785/bottle-of-absinth-by-romanov" TargetMode="External"/><Relationship Id="rId13" Type="http://schemas.openxmlformats.org/officeDocument/2006/relationships/image" Target="../media/image7.png"/><Relationship Id="rId18" Type="http://schemas.openxmlformats.org/officeDocument/2006/relationships/hyperlink" Target="http://openclipart.org/detail/516/vegetables-by-johnny_automatic" TargetMode="External"/><Relationship Id="rId3" Type="http://schemas.openxmlformats.org/officeDocument/2006/relationships/image" Target="../media/image2.png"/><Relationship Id="rId21" Type="http://schemas.openxmlformats.org/officeDocument/2006/relationships/image" Target="../media/image11.png"/><Relationship Id="rId7" Type="http://schemas.openxmlformats.org/officeDocument/2006/relationships/image" Target="../media/image4.png"/><Relationship Id="rId12" Type="http://schemas.openxmlformats.org/officeDocument/2006/relationships/hyperlink" Target="http://openclipart.org/detail/1038/loaf-of-bread-by-johnny_automatic" TargetMode="External"/><Relationship Id="rId17" Type="http://schemas.openxmlformats.org/officeDocument/2006/relationships/image" Target="../media/image9.png"/><Relationship Id="rId2" Type="http://schemas.openxmlformats.org/officeDocument/2006/relationships/hyperlink" Target="http://openclipart.org/detail/14858/lemonade-glass-by-nicubunu" TargetMode="External"/><Relationship Id="rId16" Type="http://schemas.openxmlformats.org/officeDocument/2006/relationships/hyperlink" Target="http://openclipart.org/detail/517/four-apples-by-johnny_automatic" TargetMode="External"/><Relationship Id="rId20" Type="http://schemas.openxmlformats.org/officeDocument/2006/relationships/hyperlink" Target="http://openclipart.org/detail/36199/vegetarian-sandwich-by-rg102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clipart.org/detail/176948/chocolate-by-dkdlv-176948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10" Type="http://schemas.openxmlformats.org/officeDocument/2006/relationships/hyperlink" Target="http://openclipart.org/detail/4584/bottle-by-jose1711" TargetMode="External"/><Relationship Id="rId19" Type="http://schemas.openxmlformats.org/officeDocument/2006/relationships/image" Target="../media/image10.png"/><Relationship Id="rId4" Type="http://schemas.openxmlformats.org/officeDocument/2006/relationships/hyperlink" Target="http://openclipart.org/detail/22305/coffee-cup-icon-by-pitr-22305" TargetMode="External"/><Relationship Id="rId9" Type="http://schemas.openxmlformats.org/officeDocument/2006/relationships/image" Target="../media/image5.png"/><Relationship Id="rId14" Type="http://schemas.openxmlformats.org/officeDocument/2006/relationships/hyperlink" Target="http://openclipart.org/detail/8531/simple-fruit-grapes-by-gerald_g" TargetMode="External"/><Relationship Id="rId22" Type="http://schemas.openxmlformats.org/officeDocument/2006/relationships/hyperlink" Target="http://openclipart.org/detail/2567/hamburger-by-machovk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/>
        </p:nvSpPr>
        <p:spPr>
          <a:xfrm>
            <a:off x="540297" y="230263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Podnadpis 2"/>
          <p:cNvSpPr>
            <a:spLocks noGrp="1"/>
          </p:cNvSpPr>
          <p:nvPr/>
        </p:nvSpPr>
        <p:spPr>
          <a:xfrm>
            <a:off x="1226097" y="405841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6" name="Nadpis 1"/>
          <p:cNvSpPr>
            <a:spLocks noGrp="1"/>
          </p:cNvSpPr>
          <p:nvPr/>
        </p:nvSpPr>
        <p:spPr>
          <a:xfrm>
            <a:off x="540297" y="230263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7" name="Podnadpis 2"/>
          <p:cNvSpPr>
            <a:spLocks noGrp="1"/>
          </p:cNvSpPr>
          <p:nvPr/>
        </p:nvSpPr>
        <p:spPr>
          <a:xfrm>
            <a:off x="1226097" y="405841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8" name="Podnadpis 1"/>
          <p:cNvSpPr>
            <a:spLocks noGrp="1"/>
          </p:cNvSpPr>
          <p:nvPr/>
        </p:nvSpPr>
        <p:spPr>
          <a:xfrm>
            <a:off x="1223470" y="2960554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9" name="Nadpis 2"/>
          <p:cNvSpPr>
            <a:spLocks noGrp="1"/>
          </p:cNvSpPr>
          <p:nvPr/>
        </p:nvSpPr>
        <p:spPr>
          <a:xfrm>
            <a:off x="783159" y="457938"/>
            <a:ext cx="7772400" cy="1752600"/>
          </a:xfrm>
          <a:prstGeom prst="rect">
            <a:avLst/>
          </a:prstGeom>
        </p:spPr>
        <p:txBody>
          <a:bodyPr vert="horz" anchor="b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pic>
        <p:nvPicPr>
          <p:cNvPr id="10" name="Obrázek 9"/>
          <p:cNvPicPr/>
          <p:nvPr/>
        </p:nvPicPr>
        <p:blipFill>
          <a:blip r:embed="rId2" cstate="print">
            <a:extLst>
              <a:ext uri="{28A0092B-C50C-407E-A947-70E740481C1C}">
                <a14:useLocalDpi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66350" y="284006"/>
            <a:ext cx="6086475" cy="14859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285720" y="1785925"/>
          <a:ext cx="8286808" cy="4898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222"/>
                <a:gridCol w="4108586"/>
              </a:tblGrid>
              <a:tr h="365775">
                <a:tc>
                  <a:txBody>
                    <a:bodyPr/>
                    <a:lstStyle/>
                    <a:p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Škola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ZŠ T. G. Masaryka Milevsko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579">
                <a:tc>
                  <a:txBody>
                    <a:bodyPr/>
                    <a:lstStyle/>
                    <a:p>
                      <a:r>
                        <a:rPr kumimoji="0" lang="cs-CZ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Autor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Mgr. Lenka </a:t>
                      </a:r>
                      <a:r>
                        <a:rPr lang="cs-CZ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Soldátová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4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Číslo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VY_32_INOVACE_76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324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Název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Some</a:t>
                      </a:r>
                      <a:r>
                        <a:rPr lang="cs-CZ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cs-CZ" sz="16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and</a:t>
                      </a:r>
                      <a:r>
                        <a:rPr lang="cs-CZ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cs-CZ" sz="16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any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324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Téma hodiny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Užití </a:t>
                      </a:r>
                      <a:r>
                        <a:rPr lang="cs-CZ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some</a:t>
                      </a:r>
                      <a:r>
                        <a:rPr lang="cs-CZ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cs-CZ" sz="16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and</a:t>
                      </a:r>
                      <a:r>
                        <a:rPr lang="cs-CZ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cs-CZ" sz="16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any</a:t>
                      </a:r>
                      <a:r>
                        <a:rPr lang="cs-CZ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ve větách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266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Předmět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Anglický jazyk</a:t>
                      </a:r>
                    </a:p>
                  </a:txBody>
                  <a:tcPr marL="44450" marR="44450" marT="0" marB="0"/>
                </a:tc>
              </a:tr>
              <a:tr h="324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Ročník/y/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 ročník (možno využít</a:t>
                      </a:r>
                      <a:r>
                        <a:rPr lang="cs-CZ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pro opakování)v jiných ročnících)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1144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Anotace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Some</a:t>
                      </a:r>
                      <a:r>
                        <a:rPr lang="cs-CZ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 pravidla užívání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Any</a:t>
                      </a:r>
                      <a:r>
                        <a:rPr lang="cs-CZ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pravidla užívání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Cvičení s </a:t>
                      </a:r>
                      <a:r>
                        <a:rPr lang="cs-CZ" sz="1600" baseline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následnou kontrolou.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953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Očekávaný výstup</a:t>
                      </a:r>
                      <a:endParaRPr lang="cs-CZ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Žáci</a:t>
                      </a:r>
                      <a:r>
                        <a:rPr lang="cs-CZ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rozlišují užívání „</a:t>
                      </a:r>
                      <a:r>
                        <a:rPr lang="cs-CZ" sz="16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some</a:t>
                      </a:r>
                      <a:r>
                        <a:rPr lang="cs-CZ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“ a „</a:t>
                      </a:r>
                      <a:r>
                        <a:rPr lang="cs-CZ" sz="16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any</a:t>
                      </a:r>
                      <a:r>
                        <a:rPr lang="cs-CZ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“ ve větách. 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  <a:tr h="324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Druh učebního materiálu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Prezentace</a:t>
                      </a:r>
                      <a:endParaRPr lang="cs-CZ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see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#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571744"/>
            <a:ext cx="1071570" cy="1143008"/>
          </a:xfrm>
          <a:prstGeom prst="rect">
            <a:avLst/>
          </a:prstGeom>
          <a:noFill/>
        </p:spPr>
      </p:pic>
      <p:pic>
        <p:nvPicPr>
          <p:cNvPr id="1028" name="Picture 4" descr="#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2500306"/>
            <a:ext cx="1071570" cy="1000132"/>
          </a:xfrm>
          <a:prstGeom prst="rect">
            <a:avLst/>
          </a:prstGeom>
          <a:noFill/>
        </p:spPr>
      </p:pic>
      <p:pic>
        <p:nvPicPr>
          <p:cNvPr id="1030" name="Picture 6" descr="#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8" y="2500306"/>
            <a:ext cx="1214440" cy="714380"/>
          </a:xfrm>
          <a:prstGeom prst="rect">
            <a:avLst/>
          </a:prstGeom>
          <a:noFill/>
        </p:spPr>
      </p:pic>
      <p:pic>
        <p:nvPicPr>
          <p:cNvPr id="1032" name="Picture 8" descr="#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72330" y="3143248"/>
            <a:ext cx="971552" cy="1000132"/>
          </a:xfrm>
          <a:prstGeom prst="rect">
            <a:avLst/>
          </a:prstGeom>
          <a:noFill/>
        </p:spPr>
      </p:pic>
      <p:pic>
        <p:nvPicPr>
          <p:cNvPr id="1034" name="Picture 10" descr="#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57422" y="3357562"/>
            <a:ext cx="500066" cy="1357317"/>
          </a:xfrm>
          <a:prstGeom prst="rect">
            <a:avLst/>
          </a:prstGeom>
          <a:noFill/>
        </p:spPr>
      </p:pic>
      <p:pic>
        <p:nvPicPr>
          <p:cNvPr id="1036" name="Picture 12" descr="#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214414" y="4857760"/>
            <a:ext cx="1571636" cy="785818"/>
          </a:xfrm>
          <a:prstGeom prst="rect">
            <a:avLst/>
          </a:prstGeom>
          <a:noFill/>
        </p:spPr>
      </p:pic>
      <p:pic>
        <p:nvPicPr>
          <p:cNvPr id="1038" name="Picture 14" descr="#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72000" y="3571876"/>
            <a:ext cx="928694" cy="1000132"/>
          </a:xfrm>
          <a:prstGeom prst="rect">
            <a:avLst/>
          </a:prstGeom>
          <a:noFill/>
        </p:spPr>
      </p:pic>
      <p:pic>
        <p:nvPicPr>
          <p:cNvPr id="1040" name="Picture 16" descr="#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571868" y="4857760"/>
            <a:ext cx="1000132" cy="652464"/>
          </a:xfrm>
          <a:prstGeom prst="rect">
            <a:avLst/>
          </a:prstGeom>
          <a:noFill/>
        </p:spPr>
      </p:pic>
      <p:pic>
        <p:nvPicPr>
          <p:cNvPr id="1042" name="Picture 18" descr="#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643570" y="4357694"/>
            <a:ext cx="1143008" cy="928694"/>
          </a:xfrm>
          <a:prstGeom prst="rect">
            <a:avLst/>
          </a:prstGeom>
          <a:noFill/>
        </p:spPr>
      </p:pic>
      <p:pic>
        <p:nvPicPr>
          <p:cNvPr id="1044" name="Picture 20" descr="#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214810" y="1714488"/>
            <a:ext cx="1071564" cy="1000132"/>
          </a:xfrm>
          <a:prstGeom prst="rect">
            <a:avLst/>
          </a:prstGeom>
          <a:noFill/>
        </p:spPr>
      </p:pic>
      <p:pic>
        <p:nvPicPr>
          <p:cNvPr id="1046" name="Picture 22" descr="#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215206" y="4857760"/>
            <a:ext cx="1071564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SOME </a:t>
            </a:r>
            <a:r>
              <a:rPr lang="cs-CZ" b="1" dirty="0" err="1" smtClean="0"/>
              <a:t>and</a:t>
            </a:r>
            <a:r>
              <a:rPr lang="cs-CZ" b="1" dirty="0" smtClean="0"/>
              <a:t> ANY</a:t>
            </a:r>
            <a:endParaRPr lang="cs-CZ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1) I´ve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vegetables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fridge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2)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coffee</a:t>
            </a:r>
            <a:r>
              <a:rPr lang="cs-CZ" dirty="0" smtClean="0"/>
              <a:t>?</a:t>
            </a:r>
          </a:p>
          <a:p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 err="1" smtClean="0"/>
              <a:t>Can</a:t>
            </a:r>
            <a:r>
              <a:rPr lang="cs-CZ" dirty="0" smtClean="0"/>
              <a:t> I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bread</a:t>
            </a:r>
            <a:r>
              <a:rPr lang="cs-CZ" dirty="0" smtClean="0"/>
              <a:t>, </a:t>
            </a:r>
            <a:r>
              <a:rPr lang="cs-CZ" dirty="0" err="1" smtClean="0"/>
              <a:t>please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r>
              <a:rPr lang="cs-CZ" dirty="0" smtClean="0"/>
              <a:t>3) </a:t>
            </a:r>
            <a:r>
              <a:rPr lang="cs-CZ" dirty="0" err="1" smtClean="0"/>
              <a:t>We</a:t>
            </a:r>
            <a:r>
              <a:rPr lang="cs-CZ" dirty="0"/>
              <a:t> </a:t>
            </a:r>
            <a:r>
              <a:rPr lang="cs-CZ" dirty="0" smtClean="0"/>
              <a:t>drink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tea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evening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4) He </a:t>
            </a:r>
            <a:r>
              <a:rPr lang="cs-CZ" dirty="0" err="1" smtClean="0"/>
              <a:t>usually</a:t>
            </a:r>
            <a:r>
              <a:rPr lang="cs-CZ" dirty="0" smtClean="0"/>
              <a:t> has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eggs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breakfast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571612"/>
          <a:ext cx="8229600" cy="4554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I don´t drink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coffee</a:t>
            </a:r>
            <a:r>
              <a:rPr lang="cs-CZ" dirty="0" smtClean="0"/>
              <a:t>.</a:t>
            </a:r>
          </a:p>
          <a:p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haven</a:t>
            </a:r>
            <a:r>
              <a:rPr lang="cs-CZ" dirty="0" smtClean="0"/>
              <a:t>´t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books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2) Do </a:t>
            </a:r>
            <a:r>
              <a:rPr lang="cs-CZ" dirty="0" err="1" smtClean="0"/>
              <a:t>you</a:t>
            </a:r>
            <a:r>
              <a:rPr lang="cs-CZ" dirty="0" smtClean="0"/>
              <a:t> drink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tea</a:t>
            </a:r>
            <a:r>
              <a:rPr lang="cs-CZ" dirty="0" smtClean="0"/>
              <a:t>?</a:t>
            </a:r>
          </a:p>
          <a:p>
            <a:r>
              <a:rPr lang="cs-CZ" dirty="0"/>
              <a:t> </a:t>
            </a:r>
            <a:r>
              <a:rPr lang="cs-CZ" dirty="0" smtClean="0"/>
              <a:t>    Has he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orranges</a:t>
            </a:r>
            <a:r>
              <a:rPr lang="cs-CZ" dirty="0" smtClean="0"/>
              <a:t> in his bag?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? </a:t>
            </a:r>
            <a:r>
              <a:rPr lang="cs-CZ" dirty="0" err="1" smtClean="0"/>
              <a:t>Complete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______ </a:t>
            </a:r>
            <a:r>
              <a:rPr lang="cs-CZ" dirty="0" err="1" smtClean="0"/>
              <a:t>water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aren</a:t>
            </a:r>
            <a:r>
              <a:rPr lang="cs-CZ" dirty="0" smtClean="0"/>
              <a:t>´t ______ </a:t>
            </a:r>
            <a:r>
              <a:rPr lang="cs-CZ" dirty="0" err="1" smtClean="0"/>
              <a:t>hotels</a:t>
            </a:r>
            <a:r>
              <a:rPr lang="cs-CZ" dirty="0" smtClean="0"/>
              <a:t> in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town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I´m </a:t>
            </a:r>
            <a:r>
              <a:rPr lang="cs-CZ" dirty="0" err="1" smtClean="0"/>
              <a:t>hungry</a:t>
            </a:r>
            <a:r>
              <a:rPr lang="cs-CZ" dirty="0" smtClean="0"/>
              <a:t>. </a:t>
            </a:r>
            <a:r>
              <a:rPr lang="cs-CZ" dirty="0" err="1" smtClean="0"/>
              <a:t>Can</a:t>
            </a:r>
            <a:r>
              <a:rPr lang="cs-CZ" dirty="0" smtClean="0"/>
              <a:t> I </a:t>
            </a:r>
            <a:r>
              <a:rPr lang="cs-CZ" dirty="0" err="1" smtClean="0"/>
              <a:t>have</a:t>
            </a:r>
            <a:r>
              <a:rPr lang="cs-CZ" dirty="0" smtClean="0"/>
              <a:t> ______toast, </a:t>
            </a:r>
            <a:r>
              <a:rPr lang="cs-CZ" dirty="0" err="1" smtClean="0"/>
              <a:t>please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Jane </a:t>
            </a:r>
            <a:r>
              <a:rPr lang="cs-CZ" dirty="0" err="1" smtClean="0"/>
              <a:t>likes</a:t>
            </a:r>
            <a:r>
              <a:rPr lang="cs-CZ" dirty="0" smtClean="0"/>
              <a:t> _______ pasta.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buy</a:t>
            </a:r>
            <a:r>
              <a:rPr lang="cs-CZ" dirty="0" smtClean="0"/>
              <a:t> _______ </a:t>
            </a:r>
            <a:r>
              <a:rPr lang="cs-CZ" dirty="0" err="1" smtClean="0"/>
              <a:t>bananas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_______ money?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I </a:t>
            </a: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buy</a:t>
            </a:r>
            <a:r>
              <a:rPr lang="cs-CZ" dirty="0" smtClean="0"/>
              <a:t> _______ </a:t>
            </a:r>
            <a:r>
              <a:rPr lang="cs-CZ" dirty="0" err="1" smtClean="0"/>
              <a:t>pencils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buy</a:t>
            </a:r>
            <a:r>
              <a:rPr lang="cs-CZ" dirty="0" smtClean="0"/>
              <a:t> ________ </a:t>
            </a:r>
            <a:r>
              <a:rPr lang="cs-CZ" dirty="0" err="1" smtClean="0"/>
              <a:t>butter</a:t>
            </a:r>
            <a:r>
              <a:rPr lang="cs-CZ" dirty="0" smtClean="0"/>
              <a:t>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Key</a:t>
            </a:r>
            <a:r>
              <a:rPr lang="cs-CZ" dirty="0" smtClean="0"/>
              <a:t> to </a:t>
            </a:r>
            <a:r>
              <a:rPr lang="cs-CZ" dirty="0" err="1" smtClean="0"/>
              <a:t>exercise</a:t>
            </a:r>
            <a:r>
              <a:rPr lang="cs-CZ" dirty="0" smtClean="0"/>
              <a:t> 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any</a:t>
            </a:r>
            <a:r>
              <a:rPr lang="cs-CZ" dirty="0" smtClean="0"/>
              <a:t> </a:t>
            </a:r>
            <a:r>
              <a:rPr lang="cs-CZ" dirty="0" err="1" smtClean="0"/>
              <a:t>water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aren</a:t>
            </a:r>
            <a:r>
              <a:rPr lang="cs-CZ" dirty="0" smtClean="0"/>
              <a:t>´t </a:t>
            </a:r>
            <a:r>
              <a:rPr lang="cs-CZ" dirty="0" err="1" smtClean="0">
                <a:solidFill>
                  <a:srgbClr val="FF0000"/>
                </a:solidFill>
              </a:rPr>
              <a:t>any</a:t>
            </a:r>
            <a:r>
              <a:rPr lang="cs-CZ" dirty="0" smtClean="0"/>
              <a:t> </a:t>
            </a:r>
            <a:r>
              <a:rPr lang="cs-CZ" dirty="0" err="1" smtClean="0"/>
              <a:t>hotels</a:t>
            </a:r>
            <a:r>
              <a:rPr lang="cs-CZ" dirty="0" smtClean="0"/>
              <a:t> in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town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I´m </a:t>
            </a:r>
            <a:r>
              <a:rPr lang="cs-CZ" dirty="0" err="1" smtClean="0"/>
              <a:t>hungry</a:t>
            </a:r>
            <a:r>
              <a:rPr lang="cs-CZ" dirty="0" smtClean="0"/>
              <a:t>. </a:t>
            </a:r>
            <a:r>
              <a:rPr lang="cs-CZ" dirty="0" err="1" smtClean="0"/>
              <a:t>Can</a:t>
            </a:r>
            <a:r>
              <a:rPr lang="cs-CZ" dirty="0" smtClean="0"/>
              <a:t> I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FF00"/>
                </a:solidFill>
              </a:rPr>
              <a:t>some</a:t>
            </a:r>
            <a:r>
              <a:rPr lang="cs-CZ" dirty="0" smtClean="0"/>
              <a:t> toast, </a:t>
            </a:r>
            <a:r>
              <a:rPr lang="cs-CZ" dirty="0" err="1" smtClean="0"/>
              <a:t>please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Jane </a:t>
            </a:r>
            <a:r>
              <a:rPr lang="cs-CZ" dirty="0" err="1" smtClean="0"/>
              <a:t>likes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FF00"/>
                </a:solidFill>
              </a:rPr>
              <a:t>some</a:t>
            </a:r>
            <a:r>
              <a:rPr lang="cs-CZ" dirty="0" smtClean="0"/>
              <a:t> pasta.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buy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any</a:t>
            </a:r>
            <a:r>
              <a:rPr lang="cs-CZ" dirty="0" smtClean="0"/>
              <a:t> </a:t>
            </a:r>
            <a:r>
              <a:rPr lang="cs-CZ" dirty="0" err="1" smtClean="0"/>
              <a:t>bananas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any</a:t>
            </a:r>
            <a:r>
              <a:rPr lang="cs-CZ" dirty="0" smtClean="0"/>
              <a:t> money?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I </a:t>
            </a: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buy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FF00"/>
                </a:solidFill>
              </a:rPr>
              <a:t>some</a:t>
            </a:r>
            <a:r>
              <a:rPr lang="cs-CZ" dirty="0" smtClean="0"/>
              <a:t> </a:t>
            </a:r>
            <a:r>
              <a:rPr lang="cs-CZ" dirty="0" err="1" smtClean="0"/>
              <a:t>pencils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buy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FF00"/>
                </a:solidFill>
              </a:rPr>
              <a:t>some</a:t>
            </a:r>
            <a:r>
              <a:rPr lang="cs-CZ" dirty="0" smtClean="0"/>
              <a:t> </a:t>
            </a:r>
            <a:r>
              <a:rPr lang="cs-CZ" dirty="0" err="1" smtClean="0"/>
              <a:t>butter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Complete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r>
              <a:rPr lang="cs-CZ" dirty="0" smtClean="0"/>
              <a:t> – a/</a:t>
            </a:r>
            <a:r>
              <a:rPr lang="cs-CZ" dirty="0" err="1" smtClean="0"/>
              <a:t>an</a:t>
            </a:r>
            <a:r>
              <a:rPr lang="cs-CZ" dirty="0" smtClean="0"/>
              <a:t>, </a:t>
            </a:r>
            <a:r>
              <a:rPr lang="cs-CZ" dirty="0" err="1" smtClean="0"/>
              <a:t>some</a:t>
            </a:r>
            <a:r>
              <a:rPr lang="cs-CZ" dirty="0" smtClean="0"/>
              <a:t>, </a:t>
            </a:r>
            <a:r>
              <a:rPr lang="cs-CZ" dirty="0" err="1" smtClean="0"/>
              <a:t>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Has he </a:t>
            </a:r>
            <a:r>
              <a:rPr lang="cs-CZ" dirty="0" err="1" smtClean="0"/>
              <a:t>got</a:t>
            </a:r>
            <a:r>
              <a:rPr lang="cs-CZ" dirty="0" smtClean="0"/>
              <a:t> ______ </a:t>
            </a:r>
            <a:r>
              <a:rPr lang="cs-CZ" dirty="0" err="1" smtClean="0"/>
              <a:t>tomatoes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We</a:t>
            </a:r>
            <a:r>
              <a:rPr lang="cs-CZ" dirty="0" smtClean="0"/>
              <a:t>´ve </a:t>
            </a:r>
            <a:r>
              <a:rPr lang="cs-CZ" dirty="0" err="1" smtClean="0"/>
              <a:t>got</a:t>
            </a:r>
            <a:r>
              <a:rPr lang="cs-CZ" dirty="0" smtClean="0"/>
              <a:t> _______</a:t>
            </a:r>
            <a:r>
              <a:rPr lang="cs-CZ" dirty="0" err="1" smtClean="0"/>
              <a:t>juice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like</a:t>
            </a:r>
            <a:r>
              <a:rPr lang="cs-CZ" dirty="0" smtClean="0"/>
              <a:t> ______ </a:t>
            </a:r>
            <a:r>
              <a:rPr lang="cs-CZ" dirty="0" err="1" smtClean="0"/>
              <a:t>sandwich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breakfast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There</a:t>
            </a:r>
            <a:r>
              <a:rPr lang="cs-CZ" dirty="0" smtClean="0"/>
              <a:t> are ______ </a:t>
            </a:r>
            <a:r>
              <a:rPr lang="cs-CZ" dirty="0" err="1" smtClean="0"/>
              <a:t>big</a:t>
            </a:r>
            <a:r>
              <a:rPr lang="cs-CZ" dirty="0" smtClean="0"/>
              <a:t> </a:t>
            </a:r>
            <a:r>
              <a:rPr lang="cs-CZ" dirty="0" err="1" smtClean="0"/>
              <a:t>salad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_____ </a:t>
            </a:r>
            <a:r>
              <a:rPr lang="cs-CZ" dirty="0" err="1" smtClean="0"/>
              <a:t>egg</a:t>
            </a:r>
            <a:r>
              <a:rPr lang="cs-CZ" dirty="0" smtClean="0"/>
              <a:t>.</a:t>
            </a:r>
          </a:p>
          <a:p>
            <a:r>
              <a:rPr lang="cs-CZ" dirty="0" smtClean="0"/>
              <a:t>My </a:t>
            </a:r>
            <a:r>
              <a:rPr lang="cs-CZ" dirty="0" err="1" smtClean="0"/>
              <a:t>mum</a:t>
            </a:r>
            <a:r>
              <a:rPr lang="cs-CZ" dirty="0" smtClean="0"/>
              <a:t>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cooks</a:t>
            </a:r>
            <a:r>
              <a:rPr lang="cs-CZ" dirty="0" smtClean="0"/>
              <a:t> ___ </a:t>
            </a:r>
            <a:r>
              <a:rPr lang="cs-CZ" dirty="0" err="1" smtClean="0"/>
              <a:t>beef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dinner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made</a:t>
            </a:r>
            <a:r>
              <a:rPr lang="cs-CZ" dirty="0" smtClean="0"/>
              <a:t> _____ </a:t>
            </a:r>
            <a:r>
              <a:rPr lang="cs-CZ" dirty="0" err="1" smtClean="0"/>
              <a:t>chocolate</a:t>
            </a:r>
            <a:r>
              <a:rPr lang="cs-CZ" dirty="0" smtClean="0"/>
              <a:t> </a:t>
            </a:r>
            <a:r>
              <a:rPr lang="cs-CZ" dirty="0" err="1" smtClean="0"/>
              <a:t>cake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her </a:t>
            </a:r>
            <a:r>
              <a:rPr lang="cs-CZ" dirty="0" err="1" smtClean="0"/>
              <a:t>birthday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hasn</a:t>
            </a:r>
            <a:r>
              <a:rPr lang="cs-CZ" dirty="0" smtClean="0"/>
              <a:t>´t </a:t>
            </a:r>
            <a:r>
              <a:rPr lang="cs-CZ" dirty="0" err="1" smtClean="0"/>
              <a:t>got</a:t>
            </a:r>
            <a:r>
              <a:rPr lang="cs-CZ" dirty="0" smtClean="0"/>
              <a:t> ______ </a:t>
            </a:r>
            <a:r>
              <a:rPr lang="cs-CZ" dirty="0" err="1" smtClean="0"/>
              <a:t>sugar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There</a:t>
            </a:r>
            <a:r>
              <a:rPr lang="cs-CZ" dirty="0" smtClean="0"/>
              <a:t>´s </a:t>
            </a:r>
            <a:r>
              <a:rPr lang="cs-CZ" dirty="0" err="1" smtClean="0"/>
              <a:t>only</a:t>
            </a:r>
            <a:r>
              <a:rPr lang="cs-CZ" dirty="0" smtClean="0"/>
              <a:t> ______ </a:t>
            </a:r>
            <a:r>
              <a:rPr lang="cs-CZ" dirty="0" err="1" smtClean="0"/>
              <a:t>fruit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isn</a:t>
            </a:r>
            <a:r>
              <a:rPr lang="cs-CZ" dirty="0" smtClean="0"/>
              <a:t>´t _____ salt.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KEY 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Has he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tomatoes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We</a:t>
            </a:r>
            <a:r>
              <a:rPr lang="cs-CZ" dirty="0" smtClean="0"/>
              <a:t>´ve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juice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like</a:t>
            </a:r>
            <a:r>
              <a:rPr lang="cs-CZ" dirty="0" smtClean="0"/>
              <a:t> a </a:t>
            </a:r>
            <a:r>
              <a:rPr lang="cs-CZ" dirty="0" err="1" smtClean="0"/>
              <a:t>sandwich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breakfast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There</a:t>
            </a:r>
            <a:r>
              <a:rPr lang="cs-CZ" dirty="0" smtClean="0"/>
              <a:t> are a </a:t>
            </a:r>
            <a:r>
              <a:rPr lang="cs-CZ" dirty="0" err="1" smtClean="0"/>
              <a:t>big</a:t>
            </a:r>
            <a:r>
              <a:rPr lang="cs-CZ" dirty="0" smtClean="0"/>
              <a:t> </a:t>
            </a:r>
            <a:r>
              <a:rPr lang="cs-CZ" dirty="0" err="1" smtClean="0"/>
              <a:t>salad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egg</a:t>
            </a:r>
            <a:r>
              <a:rPr lang="cs-CZ" dirty="0" smtClean="0"/>
              <a:t>.</a:t>
            </a:r>
          </a:p>
          <a:p>
            <a:r>
              <a:rPr lang="cs-CZ" dirty="0" smtClean="0"/>
              <a:t>My </a:t>
            </a:r>
            <a:r>
              <a:rPr lang="cs-CZ" dirty="0" err="1" smtClean="0"/>
              <a:t>mum</a:t>
            </a:r>
            <a:r>
              <a:rPr lang="cs-CZ" dirty="0" smtClean="0"/>
              <a:t>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cooks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beef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dinner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made</a:t>
            </a:r>
            <a:r>
              <a:rPr lang="cs-CZ" dirty="0" smtClean="0"/>
              <a:t> a </a:t>
            </a:r>
            <a:r>
              <a:rPr lang="cs-CZ" dirty="0" err="1" smtClean="0"/>
              <a:t>chocolate</a:t>
            </a:r>
            <a:r>
              <a:rPr lang="cs-CZ" dirty="0" smtClean="0"/>
              <a:t> </a:t>
            </a:r>
            <a:r>
              <a:rPr lang="cs-CZ" dirty="0" err="1" smtClean="0"/>
              <a:t>cake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her </a:t>
            </a:r>
            <a:r>
              <a:rPr lang="cs-CZ" dirty="0" err="1" smtClean="0"/>
              <a:t>birthday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hasn</a:t>
            </a:r>
            <a:r>
              <a:rPr lang="cs-CZ" dirty="0" smtClean="0"/>
              <a:t>´t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sugar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There</a:t>
            </a:r>
            <a:r>
              <a:rPr lang="cs-CZ" dirty="0" smtClean="0"/>
              <a:t>´s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fruit</a:t>
            </a:r>
            <a:r>
              <a:rPr lang="cs-CZ" dirty="0" smtClean="0"/>
              <a:t>,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isn</a:t>
            </a:r>
            <a:r>
              <a:rPr lang="cs-CZ" dirty="0" smtClean="0"/>
              <a:t>´t </a:t>
            </a:r>
            <a:r>
              <a:rPr lang="cs-CZ" dirty="0" err="1" smtClean="0"/>
              <a:t>any</a:t>
            </a:r>
            <a:r>
              <a:rPr lang="cs-CZ" dirty="0" smtClean="0"/>
              <a:t> salt.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452</Words>
  <Application>Microsoft Office PowerPoint</Application>
  <PresentationFormat>Předvádění na obrazovce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SOME and ANY</vt:lpstr>
      <vt:lpstr>Snímek 3</vt:lpstr>
      <vt:lpstr>Snímek 4</vt:lpstr>
      <vt:lpstr>Snímek 5</vt:lpstr>
      <vt:lpstr>Some or any? Complete the sentences</vt:lpstr>
      <vt:lpstr>Key to exercise !</vt:lpstr>
      <vt:lpstr>Complete the sentences – a/an, some, any</vt:lpstr>
      <vt:lpstr>KEY !</vt:lpstr>
      <vt:lpstr>Write what you can see!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</dc:creator>
  <cp:lastModifiedBy>Martin Hrych</cp:lastModifiedBy>
  <cp:revision>13</cp:revision>
  <dcterms:created xsi:type="dcterms:W3CDTF">2013-04-23T17:54:09Z</dcterms:created>
  <dcterms:modified xsi:type="dcterms:W3CDTF">2013-06-11T08:06:26Z</dcterms:modified>
</cp:coreProperties>
</file>